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3" autoAdjust="0"/>
    <p:restoredTop sz="94660"/>
  </p:normalViewPr>
  <p:slideViewPr>
    <p:cSldViewPr snapToGrid="0">
      <p:cViewPr varScale="1">
        <p:scale>
          <a:sx n="85" d="100"/>
          <a:sy n="85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851A-4FF4-B893-4A620911B72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2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851A-4FF4-B893-4A620911B72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9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851A-4FF4-B893-4A620911B72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3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851A-4FF4-B893-4A620911B72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3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851A-4FF4-B893-4A620911B72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5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851A-4FF4-B893-4A620911B72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851A-4FF4-B893-4A620911B72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851A-4FF4-B893-4A620911B72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4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851A-4FF4-B893-4A620911B72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6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851A-4FF4-B893-4A620911B72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2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851A-4FF4-B893-4A620911B72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8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0BBBC-851A-4FF4-B893-4A620911B72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B8202-F0C3-4B5C-85B3-5F334A43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5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48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97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94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Bahram Rad</dc:creator>
  <cp:lastModifiedBy>Bahram Rad</cp:lastModifiedBy>
  <cp:revision>19</cp:revision>
  <dcterms:created xsi:type="dcterms:W3CDTF">2024-01-31T13:04:33Z</dcterms:created>
  <dcterms:modified xsi:type="dcterms:W3CDTF">2025-01-08T10:52:27Z</dcterms:modified>
</cp:coreProperties>
</file>